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47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47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48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4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A3FDBE4D-4F67-4A4E-B7FB-582DE063C793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66F4DBB-F99B-43BA-BDC3-999FB1934E1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2AED3DA-5702-450D-AD67-009E8007330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07B6203-EC7E-474A-8518-94689694933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880" cy="308376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880" cy="35978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6928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0D76121-A97E-40C1-A96B-DC81DA306FC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er-ssmohanty/ibm_daas_capstone/blob/main/final_notebooks/jupyter-labs-eda-dataviz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er-ssmohanty/ibm_daas_capstone/blob/main/script/spacex_dash_app.py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888480" y="4568760"/>
            <a:ext cx="251208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97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1680" cy="62676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FAB5F3B-CC32-4113-AEE9-F66FA9F4D30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770040" y="1825560"/>
            <a:ext cx="897300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40000" y="180000"/>
            <a:ext cx="10971720" cy="114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158466"/>
                </a:solidFill>
                <a:latin typeface="Arial"/>
                <a:ea typeface="DejaVu Sans"/>
              </a:rPr>
              <a:t>Data Wrangling Flowchart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20000" y="1324800"/>
            <a:ext cx="1259280" cy="4744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2880000" y="1324800"/>
            <a:ext cx="1979280" cy="474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5580000" y="1324800"/>
            <a:ext cx="2699280" cy="474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5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7"/>
          <p:cNvSpPr/>
          <p:nvPr/>
        </p:nvSpPr>
        <p:spPr>
          <a:xfrm>
            <a:off x="5220000" y="2340000"/>
            <a:ext cx="3779280" cy="53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8" name="CustomShape 8"/>
          <p:cNvSpPr/>
          <p:nvPr/>
        </p:nvSpPr>
        <p:spPr>
          <a:xfrm>
            <a:off x="5220000" y="3420000"/>
            <a:ext cx="3779280" cy="53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9" name="CustomShape 9"/>
          <p:cNvSpPr/>
          <p:nvPr/>
        </p:nvSpPr>
        <p:spPr>
          <a:xfrm>
            <a:off x="4860000" y="4320000"/>
            <a:ext cx="4319280" cy="53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0" name="CustomShape 10"/>
          <p:cNvSpPr/>
          <p:nvPr/>
        </p:nvSpPr>
        <p:spPr>
          <a:xfrm>
            <a:off x="1080000" y="4500000"/>
            <a:ext cx="2879280" cy="5392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1" name="CustomShape 11"/>
          <p:cNvSpPr/>
          <p:nvPr/>
        </p:nvSpPr>
        <p:spPr>
          <a:xfrm>
            <a:off x="1440000" y="5580000"/>
            <a:ext cx="1619280" cy="5392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2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F96D602-944C-48C8-A020-6C2D6A945E0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There are 2 previously plotted scatterplots in the notebook. The significance of drawn graphs are given below.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first scatterplot visualizes the relationship between flight number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second scatterplot depicts the relationship between payload mass and launch sites for </a:t>
            </a: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column graph shows the relationship between success rate of each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third scatterplot represents the relationship between flightNumber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fifth scatterplot objectifies the relationship between payload mass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sixth scatterplot picturizes the yearly trend of </a:t>
            </a: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 the launch success.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  <a:hlinkClick r:id="rId2"/>
              </a:rPr>
              <a:t>This</a:t>
            </a:r>
            <a:r>
              <a:rPr b="0" lang="en-US" sz="1400" spc="-1" strike="noStrike">
                <a:solidFill>
                  <a:srgbClr val="2a6099"/>
                </a:solidFill>
                <a:latin typeface="Abadi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is the GitHub URL of my completed EDA with data visualization notebook.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164F777-1961-4D5C-A81D-0FCBC881DF8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70040" y="180648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49D815A-130E-46F8-BBA7-6C8BA6DBEA6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838080" y="1874880"/>
            <a:ext cx="105130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3C33532-54CD-4FBD-8CC0-531A5A1B4C6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We added a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 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our </a:t>
            </a:r>
            <a:r>
              <a:rPr b="1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dashboard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along with a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.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menu contained options to whether the select the data of all launch sites or just of a single individual site. The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lets the user to select the range of 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filter the data.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total successful launches by site when “ALL” option is selected in the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total successful and failed launches for a site when a particular site in selected in the menu.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relationship between payload mass and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mission success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of different booster version categories for selected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808080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range and lauch site(s).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8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my completed Plotly Dash lab.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Building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4FD06D1-2A09-495D-9982-F0E48AB1B0C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40960" y="1807200"/>
            <a:ext cx="7066080" cy="161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472D2EF-7D75-4B9C-8E67-860318C1E83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F922F56-65CA-43ED-88C4-067DF4B26DD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865080" y="205740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Flight Number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88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C7F8750A-1E1E-4BDC-A9DF-B14342E0619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958680" y="2113200"/>
            <a:ext cx="5164560" cy="331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AD32E54-845F-4EC2-9E44-FAD527041D7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0" name="CustomShape 2"/>
          <p:cNvSpPr/>
          <p:nvPr/>
        </p:nvSpPr>
        <p:spPr>
          <a:xfrm>
            <a:off x="770040" y="206964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scatter plot of Payload vs. Launch Site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1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20E07F-0BFE-4B7B-8679-4473BA069AD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770040" y="208224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4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95A9551-EE0E-4EB4-873B-FC4EC26D18B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770040" y="206964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9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ABE2318-875D-41DC-B356-4328FF6FCD8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770040" y="205740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1910880-F657-4FCA-A465-8252E93332B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770040" y="206964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268A7EE-F406-43C5-B4A4-B8140D28F9B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5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A118316-35E3-4BD1-A9E3-A00FE2C97A8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2AA3B94-ED2A-4666-B853-FBD8EA7A0A9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1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2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4FB8D8A-433D-423C-A771-CA33B233ABC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4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5781D48-7D92-48D7-BFB8-2CA695237DB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7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8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609AAE3D-B130-4BC8-8515-FF65DF87C7B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959040" y="2684880"/>
            <a:ext cx="4015440" cy="103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7C9FED2-5D83-490C-97C4-5B2D36E0E04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0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1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7C63E85-D784-40CC-AC96-E8BB9DF67B7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7730893-2671-41F8-A70D-2A559F3A683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6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2A634B2-C84A-4AB7-8754-7E8DFC4CE87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9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AB2D42B-C1A0-4AC4-B682-167B26E2BF9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E636D5D-F8DF-4BFA-B970-61142495E4C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BB11970-B097-4A9D-A6BE-AAE2C2F1B67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9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DBCD2A3-047C-4859-836A-3835B441780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2" name="CustomShape 2"/>
          <p:cNvSpPr/>
          <p:nvPr/>
        </p:nvSpPr>
        <p:spPr>
          <a:xfrm>
            <a:off x="770040" y="1690560"/>
            <a:ext cx="8595360" cy="431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8EC9369A-E56E-4185-9A74-71687D2A11B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8000" y="538560"/>
            <a:ext cx="105274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58680" y="2521440"/>
            <a:ext cx="5658480" cy="189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EE864B7-991D-4B04-8644-79BFCEF3D54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6" name="CustomShape 2"/>
          <p:cNvSpPr/>
          <p:nvPr/>
        </p:nvSpPr>
        <p:spPr>
          <a:xfrm>
            <a:off x="770040" y="1825560"/>
            <a:ext cx="974304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ED0F74D-E263-44A8-8C5F-7A783C97F9B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734040" y="1825560"/>
            <a:ext cx="105490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0D113A1E-EB71-4E26-A281-EF14CA47F8A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2" name="CustomShape 2"/>
          <p:cNvSpPr/>
          <p:nvPr/>
        </p:nvSpPr>
        <p:spPr>
          <a:xfrm>
            <a:off x="770040" y="1825560"/>
            <a:ext cx="104122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5580D2A-A976-4699-8A21-9E072CE0D4B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770040" y="2082240"/>
            <a:ext cx="532332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5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585C5F2-20CE-4CCE-8A59-414E0F959F1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770040" y="2057400"/>
            <a:ext cx="94755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040E574-8D0B-4E5B-8EFD-D7D44BA3F7D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770040" y="1874880"/>
            <a:ext cx="59014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9CCAF7-0436-42B0-A4A5-50ACC3F9E48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770040" y="1859400"/>
            <a:ext cx="105130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944892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4A2E3D5-0C35-4C56-A7AF-1E3509E86ED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18C80B6-8CED-4879-BDF0-E157E72D319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580760"/>
            <a:ext cx="10102320" cy="520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60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60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60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60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60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60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60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608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608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B0388BB-805E-48DC-B23F-20F9F3BBD0B3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10513080" cy="434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SpaceX APIs.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DA49F3C-EBD3-4B22-A631-E255C63420D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20800" y="1800360"/>
            <a:ext cx="4637880" cy="422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5910120" y="1792440"/>
            <a:ext cx="5458320" cy="42044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5940000" y="1800000"/>
            <a:ext cx="1438200" cy="358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>
            <a:off x="8280000" y="1972440"/>
            <a:ext cx="2698200" cy="5457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1" name="CustomShape 7"/>
          <p:cNvSpPr/>
          <p:nvPr/>
        </p:nvSpPr>
        <p:spPr>
          <a:xfrm>
            <a:off x="6120000" y="3060000"/>
            <a:ext cx="3058200" cy="71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2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10"/>
          <p:cNvSpPr/>
          <p:nvPr/>
        </p:nvSpPr>
        <p:spPr>
          <a:xfrm>
            <a:off x="7740000" y="3960000"/>
            <a:ext cx="3418200" cy="71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25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12"/>
          <p:cNvSpPr/>
          <p:nvPr/>
        </p:nvSpPr>
        <p:spPr>
          <a:xfrm>
            <a:off x="6143400" y="4860000"/>
            <a:ext cx="4474800" cy="35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7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14"/>
          <p:cNvSpPr/>
          <p:nvPr/>
        </p:nvSpPr>
        <p:spPr>
          <a:xfrm>
            <a:off x="7560000" y="5580000"/>
            <a:ext cx="1798200" cy="358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9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8714880" y="6025680"/>
            <a:ext cx="2740680" cy="39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F3A4ED3-6F4D-47D7-9F90-34147FAE10A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922320" y="1792440"/>
            <a:ext cx="3929760" cy="380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608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770040" y="53856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>
            <a:off x="922320" y="691200"/>
            <a:ext cx="10513080" cy="546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5910120" y="1792440"/>
            <a:ext cx="5458320" cy="42044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5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7"/>
          <p:cNvSpPr/>
          <p:nvPr/>
        </p:nvSpPr>
        <p:spPr>
          <a:xfrm>
            <a:off x="5910120" y="1792440"/>
            <a:ext cx="5458320" cy="420444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8"/>
          <p:cNvSpPr/>
          <p:nvPr/>
        </p:nvSpPr>
        <p:spPr>
          <a:xfrm>
            <a:off x="5940000" y="1800000"/>
            <a:ext cx="1438200" cy="358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>
            <a:off x="8280000" y="1972440"/>
            <a:ext cx="2698200" cy="5457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9" name="CustomShape 10"/>
          <p:cNvSpPr/>
          <p:nvPr/>
        </p:nvSpPr>
        <p:spPr>
          <a:xfrm>
            <a:off x="6120000" y="3060720"/>
            <a:ext cx="3058200" cy="71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0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2"/>
          <p:cNvSpPr/>
          <p:nvPr/>
        </p:nvSpPr>
        <p:spPr>
          <a:xfrm>
            <a:off x="7740000" y="3960720"/>
            <a:ext cx="3418200" cy="71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42" name="CustomShape 13"/>
          <p:cNvSpPr/>
          <p:nvPr/>
        </p:nvSpPr>
        <p:spPr>
          <a:xfrm>
            <a:off x="6143400" y="4860000"/>
            <a:ext cx="3035520" cy="89892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3" name="CustomShape 14"/>
          <p:cNvSpPr/>
          <p:nvPr/>
        </p:nvSpPr>
        <p:spPr>
          <a:xfrm>
            <a:off x="9540000" y="5400000"/>
            <a:ext cx="1468440" cy="35820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4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551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2022-01-31T17:33:00Z</dcterms:modified>
  <cp:revision>232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